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36" r:id="rId4"/>
  </p:sldMasterIdLst>
  <p:notesMasterIdLst>
    <p:notesMasterId r:id="rId12"/>
  </p:notesMasterIdLst>
  <p:handoutMasterIdLst>
    <p:handoutMasterId r:id="rId13"/>
  </p:handoutMasterIdLst>
  <p:sldIdLst>
    <p:sldId id="616" r:id="rId5"/>
    <p:sldId id="619" r:id="rId6"/>
    <p:sldId id="618" r:id="rId7"/>
    <p:sldId id="622" r:id="rId8"/>
    <p:sldId id="620" r:id="rId9"/>
    <p:sldId id="621" r:id="rId10"/>
    <p:sldId id="597" r:id="rId11"/>
  </p:sldIdLst>
  <p:sldSz cx="9144000" cy="6858000" type="screen4x3"/>
  <p:notesSz cx="6858000" cy="9144000"/>
  <p:defaultTextStyle>
    <a:defPPr>
      <a:defRPr lang="fi-FI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38962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77925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16887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55850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1948129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337755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2727381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117007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4065">
          <p15:clr>
            <a:srgbClr val="A4A3A4"/>
          </p15:clr>
        </p15:guide>
        <p15:guide id="3" orient="horz" pos="845">
          <p15:clr>
            <a:srgbClr val="A4A3A4"/>
          </p15:clr>
        </p15:guide>
        <p15:guide id="4" orient="horz" pos="2341">
          <p15:clr>
            <a:srgbClr val="A4A3A4"/>
          </p15:clr>
        </p15:guide>
        <p15:guide id="5" orient="horz" pos="2976">
          <p15:clr>
            <a:srgbClr val="A4A3A4"/>
          </p15:clr>
        </p15:guide>
        <p15:guide id="6" pos="2880">
          <p15:clr>
            <a:srgbClr val="A4A3A4"/>
          </p15:clr>
        </p15:guide>
        <p15:guide id="7" pos="5647">
          <p15:clr>
            <a:srgbClr val="A4A3A4"/>
          </p15:clr>
        </p15:guide>
        <p15:guide id="8" pos="204">
          <p15:clr>
            <a:srgbClr val="A4A3A4"/>
          </p15:clr>
        </p15:guide>
        <p15:guide id="9" pos="1791">
          <p15:clr>
            <a:srgbClr val="A4A3A4"/>
          </p15:clr>
        </p15:guide>
        <p15:guide id="10" pos="3061">
          <p15:clr>
            <a:srgbClr val="A4A3A4"/>
          </p15:clr>
        </p15:guide>
        <p15:guide id="11" pos="567">
          <p15:clr>
            <a:srgbClr val="A4A3A4"/>
          </p15:clr>
        </p15:guide>
        <p15:guide id="12" pos="11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00"/>
    <a:srgbClr val="F8F8F8"/>
    <a:srgbClr val="F07E14"/>
    <a:srgbClr val="ECECEC"/>
    <a:srgbClr val="EEEEEE"/>
    <a:srgbClr val="F0F0F0"/>
    <a:srgbClr val="00B5D6"/>
    <a:srgbClr val="F3F3F3"/>
    <a:srgbClr val="33333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87863" autoAdjust="0"/>
  </p:normalViewPr>
  <p:slideViewPr>
    <p:cSldViewPr>
      <p:cViewPr varScale="1">
        <p:scale>
          <a:sx n="80" d="100"/>
          <a:sy n="80" d="100"/>
        </p:scale>
        <p:origin x="1140" y="78"/>
      </p:cViewPr>
      <p:guideLst>
        <p:guide orient="horz"/>
        <p:guide orient="horz" pos="4065"/>
        <p:guide orient="horz" pos="845"/>
        <p:guide orient="horz" pos="2341"/>
        <p:guide orient="horz" pos="2976"/>
        <p:guide pos="2880"/>
        <p:guide pos="5647"/>
        <p:guide pos="204"/>
        <p:guide pos="1791"/>
        <p:guide pos="3061"/>
        <p:guide pos="567"/>
        <p:guide pos="113"/>
      </p:guideLst>
    </p:cSldViewPr>
  </p:slideViewPr>
  <p:outlineViewPr>
    <p:cViewPr>
      <p:scale>
        <a:sx n="33" d="100"/>
        <a:sy n="33" d="100"/>
      </p:scale>
      <p:origin x="0" y="87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5" d="100"/>
          <a:sy n="95" d="100"/>
        </p:scale>
        <p:origin x="-363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4F8E2-8BED-471D-B06A-6EC5BEFFEA42}" type="datetimeFigureOut">
              <a:rPr lang="fi-FI" smtClean="0"/>
              <a:t>5.11.2014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3C93BD-F132-480A-B956-B7B965D2C27A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272523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2B23AAC-1410-467D-98C2-429F02AD8905}" type="datetimeFigureOut">
              <a:rPr lang="fi-FI"/>
              <a:pPr>
                <a:defRPr/>
              </a:pPr>
              <a:t>5.11.2014</a:t>
            </a:fld>
            <a:endParaRPr lang="fi-FI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i-FI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fi-FI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73B88A6C-4F85-4F02-A0D2-D830B7DC0A76}" type="slidenum">
              <a:rPr lang="fi-FI"/>
              <a:pPr>
                <a:defRPr/>
              </a:pPr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460325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89626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79252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16887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558503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ylei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gofore_avai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5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+ yk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15"/>
          <p:cNvSpPr/>
          <p:nvPr userDrawn="1"/>
        </p:nvSpPr>
        <p:spPr>
          <a:xfrm>
            <a:off x="179388" y="3716338"/>
            <a:ext cx="8785225" cy="259298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8" name="Rounded Rectangle 15"/>
          <p:cNvSpPr/>
          <p:nvPr userDrawn="1"/>
        </p:nvSpPr>
        <p:spPr>
          <a:xfrm>
            <a:off x="179388" y="1123951"/>
            <a:ext cx="4320604" cy="24490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19" name="Rounded Rectangle 15"/>
          <p:cNvSpPr/>
          <p:nvPr userDrawn="1"/>
        </p:nvSpPr>
        <p:spPr>
          <a:xfrm>
            <a:off x="4679539" y="1123951"/>
            <a:ext cx="4285074" cy="24490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Kuvan paikkamerkki 2"/>
          <p:cNvSpPr>
            <a:spLocks noGrp="1"/>
          </p:cNvSpPr>
          <p:nvPr>
            <p:ph type="pic" sz="quarter" idx="10"/>
          </p:nvPr>
        </p:nvSpPr>
        <p:spPr>
          <a:xfrm>
            <a:off x="172131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21" name="Kuvan paikkamerkki 2"/>
          <p:cNvSpPr>
            <a:spLocks noGrp="1"/>
          </p:cNvSpPr>
          <p:nvPr>
            <p:ph type="pic" sz="quarter" idx="12"/>
          </p:nvPr>
        </p:nvSpPr>
        <p:spPr>
          <a:xfrm>
            <a:off x="4680800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14"/>
          </p:nvPr>
        </p:nvSpPr>
        <p:spPr>
          <a:xfrm>
            <a:off x="1691680" y="1341437"/>
            <a:ext cx="2664296" cy="22315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5" name="Tekstin paikkamerkki 4"/>
          <p:cNvSpPr>
            <a:spLocks noGrp="1"/>
          </p:cNvSpPr>
          <p:nvPr>
            <p:ph type="body" sz="quarter" idx="15"/>
          </p:nvPr>
        </p:nvSpPr>
        <p:spPr>
          <a:xfrm>
            <a:off x="6193134" y="1341438"/>
            <a:ext cx="2627338" cy="223157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 sz="1100"/>
            </a:lvl4pPr>
            <a:lvl5pPr marL="804863" indent="-185738"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6" name="Kuvan paikkamerkki 2"/>
          <p:cNvSpPr>
            <a:spLocks noGrp="1"/>
          </p:cNvSpPr>
          <p:nvPr>
            <p:ph type="pic" sz="quarter" idx="13"/>
          </p:nvPr>
        </p:nvSpPr>
        <p:spPr>
          <a:xfrm>
            <a:off x="179387" y="3716338"/>
            <a:ext cx="2663826" cy="259298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12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2915642" y="3861048"/>
            <a:ext cx="5904830" cy="244827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08403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+ kak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15"/>
          <p:cNvSpPr/>
          <p:nvPr userDrawn="1"/>
        </p:nvSpPr>
        <p:spPr>
          <a:xfrm>
            <a:off x="179388" y="3715569"/>
            <a:ext cx="4320604" cy="25937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26" name="Rounded Rectangle 15"/>
          <p:cNvSpPr/>
          <p:nvPr userDrawn="1"/>
        </p:nvSpPr>
        <p:spPr>
          <a:xfrm>
            <a:off x="4679538" y="3714798"/>
            <a:ext cx="4285075" cy="25945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8" name="Rounded Rectangle 15"/>
          <p:cNvSpPr/>
          <p:nvPr userDrawn="1"/>
        </p:nvSpPr>
        <p:spPr>
          <a:xfrm>
            <a:off x="179388" y="1123952"/>
            <a:ext cx="4320604" cy="24490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19" name="Rounded Rectangle 15"/>
          <p:cNvSpPr/>
          <p:nvPr userDrawn="1"/>
        </p:nvSpPr>
        <p:spPr>
          <a:xfrm>
            <a:off x="4679538" y="1123951"/>
            <a:ext cx="4285075" cy="24490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Kuvan paikkamerkki 2"/>
          <p:cNvSpPr>
            <a:spLocks noGrp="1"/>
          </p:cNvSpPr>
          <p:nvPr>
            <p:ph type="pic" sz="quarter" idx="10"/>
          </p:nvPr>
        </p:nvSpPr>
        <p:spPr>
          <a:xfrm>
            <a:off x="172131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21" name="Kuvan paikkamerkki 2"/>
          <p:cNvSpPr>
            <a:spLocks noGrp="1"/>
          </p:cNvSpPr>
          <p:nvPr>
            <p:ph type="pic" sz="quarter" idx="12"/>
          </p:nvPr>
        </p:nvSpPr>
        <p:spPr>
          <a:xfrm>
            <a:off x="4680800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14"/>
          </p:nvPr>
        </p:nvSpPr>
        <p:spPr>
          <a:xfrm>
            <a:off x="1691680" y="1341437"/>
            <a:ext cx="2664296" cy="223157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5" name="Tekstin paikkamerkki 4"/>
          <p:cNvSpPr>
            <a:spLocks noGrp="1"/>
          </p:cNvSpPr>
          <p:nvPr>
            <p:ph type="body" sz="quarter" idx="15"/>
          </p:nvPr>
        </p:nvSpPr>
        <p:spPr>
          <a:xfrm>
            <a:off x="6193134" y="1341438"/>
            <a:ext cx="2627338" cy="223157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 sz="1100"/>
            </a:lvl4pPr>
            <a:lvl5pPr marL="804863" indent="-185738"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7" name="Kuvan paikkamerkki 2"/>
          <p:cNvSpPr>
            <a:spLocks noGrp="1"/>
          </p:cNvSpPr>
          <p:nvPr>
            <p:ph type="pic" sz="quarter" idx="16"/>
          </p:nvPr>
        </p:nvSpPr>
        <p:spPr>
          <a:xfrm>
            <a:off x="172131" y="3714227"/>
            <a:ext cx="1439862" cy="2595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18" name="Kuvan paikkamerkki 2"/>
          <p:cNvSpPr>
            <a:spLocks noGrp="1"/>
          </p:cNvSpPr>
          <p:nvPr>
            <p:ph type="pic" sz="quarter" idx="17"/>
          </p:nvPr>
        </p:nvSpPr>
        <p:spPr>
          <a:xfrm>
            <a:off x="4680800" y="3714799"/>
            <a:ext cx="1439862" cy="25945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20" name="Tekstin paikkamerkki 4"/>
          <p:cNvSpPr>
            <a:spLocks noGrp="1"/>
          </p:cNvSpPr>
          <p:nvPr>
            <p:ph type="body" sz="quarter" idx="18"/>
          </p:nvPr>
        </p:nvSpPr>
        <p:spPr>
          <a:xfrm>
            <a:off x="1691680" y="3891583"/>
            <a:ext cx="2664296" cy="241773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3" name="Tekstin paikkamerkki 4"/>
          <p:cNvSpPr>
            <a:spLocks noGrp="1"/>
          </p:cNvSpPr>
          <p:nvPr>
            <p:ph type="body" sz="quarter" idx="19"/>
          </p:nvPr>
        </p:nvSpPr>
        <p:spPr>
          <a:xfrm>
            <a:off x="6193134" y="3890811"/>
            <a:ext cx="2627338" cy="241850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 sz="1100"/>
            </a:lvl4pPr>
            <a:lvl5pPr marL="804863" indent="-185738"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20081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ljä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15"/>
          <p:cNvSpPr/>
          <p:nvPr userDrawn="1"/>
        </p:nvSpPr>
        <p:spPr>
          <a:xfrm>
            <a:off x="179388" y="5085317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26" name="Kuvan paikkamerkki 2"/>
          <p:cNvSpPr>
            <a:spLocks noGrp="1" noChangeAspect="1"/>
          </p:cNvSpPr>
          <p:nvPr>
            <p:ph type="pic" sz="quarter" idx="13"/>
          </p:nvPr>
        </p:nvSpPr>
        <p:spPr>
          <a:xfrm>
            <a:off x="189562" y="5085320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12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1691680" y="5230027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6" name="Rounded Rectangle 15"/>
          <p:cNvSpPr/>
          <p:nvPr userDrawn="1"/>
        </p:nvSpPr>
        <p:spPr>
          <a:xfrm>
            <a:off x="179388" y="3764618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7" name="Kuvan paikkamerkki 2"/>
          <p:cNvSpPr>
            <a:spLocks noGrp="1" noChangeAspect="1"/>
          </p:cNvSpPr>
          <p:nvPr>
            <p:ph type="pic" sz="quarter" idx="18"/>
          </p:nvPr>
        </p:nvSpPr>
        <p:spPr>
          <a:xfrm>
            <a:off x="189562" y="3764621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48" name="Tekstin paikkamerkki 4"/>
          <p:cNvSpPr>
            <a:spLocks noGrp="1"/>
          </p:cNvSpPr>
          <p:nvPr>
            <p:ph type="body" sz="quarter" idx="19"/>
          </p:nvPr>
        </p:nvSpPr>
        <p:spPr>
          <a:xfrm>
            <a:off x="1691680" y="3909328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9" name="Rounded Rectangle 15"/>
          <p:cNvSpPr/>
          <p:nvPr userDrawn="1"/>
        </p:nvSpPr>
        <p:spPr>
          <a:xfrm>
            <a:off x="179388" y="1123947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50" name="Kuvan paikkamerkki 2"/>
          <p:cNvSpPr>
            <a:spLocks noGrp="1" noChangeAspect="1"/>
          </p:cNvSpPr>
          <p:nvPr>
            <p:ph type="pic" sz="quarter" idx="20"/>
          </p:nvPr>
        </p:nvSpPr>
        <p:spPr>
          <a:xfrm>
            <a:off x="189562" y="1123950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51" name="Tekstin paikkamerkki 4"/>
          <p:cNvSpPr>
            <a:spLocks noGrp="1"/>
          </p:cNvSpPr>
          <p:nvPr>
            <p:ph type="body" sz="quarter" idx="21"/>
          </p:nvPr>
        </p:nvSpPr>
        <p:spPr>
          <a:xfrm>
            <a:off x="1691680" y="1268657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2" name="Rounded Rectangle 15"/>
          <p:cNvSpPr/>
          <p:nvPr userDrawn="1"/>
        </p:nvSpPr>
        <p:spPr>
          <a:xfrm>
            <a:off x="179388" y="2444643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53" name="Kuvan paikkamerkki 2"/>
          <p:cNvSpPr>
            <a:spLocks noGrp="1" noChangeAspect="1"/>
          </p:cNvSpPr>
          <p:nvPr>
            <p:ph type="pic" sz="quarter" idx="22"/>
          </p:nvPr>
        </p:nvSpPr>
        <p:spPr>
          <a:xfrm>
            <a:off x="189562" y="2444646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54" name="Tekstin paikkamerkki 4"/>
          <p:cNvSpPr>
            <a:spLocks noGrp="1"/>
          </p:cNvSpPr>
          <p:nvPr>
            <p:ph type="body" sz="quarter" idx="23"/>
          </p:nvPr>
        </p:nvSpPr>
        <p:spPr>
          <a:xfrm>
            <a:off x="1691680" y="2589353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7288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i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15"/>
          <p:cNvSpPr/>
          <p:nvPr userDrawn="1"/>
        </p:nvSpPr>
        <p:spPr>
          <a:xfrm>
            <a:off x="179388" y="5373493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26" name="Kuvan paikkamerkki 2"/>
          <p:cNvSpPr>
            <a:spLocks noGrp="1" noChangeAspect="1"/>
          </p:cNvSpPr>
          <p:nvPr>
            <p:ph type="pic" sz="quarter" idx="13"/>
          </p:nvPr>
        </p:nvSpPr>
        <p:spPr>
          <a:xfrm>
            <a:off x="189562" y="5373501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12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1403648" y="5518203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2" name="Rounded Rectangle 15"/>
          <p:cNvSpPr/>
          <p:nvPr userDrawn="1"/>
        </p:nvSpPr>
        <p:spPr>
          <a:xfrm>
            <a:off x="179388" y="4330539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3" name="Kuvan paikkamerkki 2"/>
          <p:cNvSpPr>
            <a:spLocks noGrp="1" noChangeAspect="1"/>
          </p:cNvSpPr>
          <p:nvPr>
            <p:ph type="pic" sz="quarter" idx="18"/>
          </p:nvPr>
        </p:nvSpPr>
        <p:spPr>
          <a:xfrm>
            <a:off x="189562" y="4330547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34" name="Tekstin paikkamerkki 4"/>
          <p:cNvSpPr>
            <a:spLocks noGrp="1"/>
          </p:cNvSpPr>
          <p:nvPr>
            <p:ph type="body" sz="quarter" idx="19"/>
          </p:nvPr>
        </p:nvSpPr>
        <p:spPr>
          <a:xfrm>
            <a:off x="1403648" y="4475249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5" name="Rounded Rectangle 15"/>
          <p:cNvSpPr/>
          <p:nvPr userDrawn="1"/>
        </p:nvSpPr>
        <p:spPr>
          <a:xfrm>
            <a:off x="179388" y="3267517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6" name="Kuvan paikkamerkki 2"/>
          <p:cNvSpPr>
            <a:spLocks noGrp="1" noChangeAspect="1"/>
          </p:cNvSpPr>
          <p:nvPr>
            <p:ph type="pic" sz="quarter" idx="20"/>
          </p:nvPr>
        </p:nvSpPr>
        <p:spPr>
          <a:xfrm>
            <a:off x="189562" y="3267525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37" name="Tekstin paikkamerkki 4"/>
          <p:cNvSpPr>
            <a:spLocks noGrp="1"/>
          </p:cNvSpPr>
          <p:nvPr>
            <p:ph type="body" sz="quarter" idx="21"/>
          </p:nvPr>
        </p:nvSpPr>
        <p:spPr>
          <a:xfrm>
            <a:off x="1403648" y="3412227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8" name="Rounded Rectangle 15"/>
          <p:cNvSpPr/>
          <p:nvPr userDrawn="1"/>
        </p:nvSpPr>
        <p:spPr>
          <a:xfrm>
            <a:off x="179388" y="2204479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9" name="Kuvan paikkamerkki 2"/>
          <p:cNvSpPr>
            <a:spLocks noGrp="1" noChangeAspect="1"/>
          </p:cNvSpPr>
          <p:nvPr>
            <p:ph type="pic" sz="quarter" idx="22"/>
          </p:nvPr>
        </p:nvSpPr>
        <p:spPr>
          <a:xfrm>
            <a:off x="189562" y="2204487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40" name="Tekstin paikkamerkki 4"/>
          <p:cNvSpPr>
            <a:spLocks noGrp="1"/>
          </p:cNvSpPr>
          <p:nvPr>
            <p:ph type="body" sz="quarter" idx="23"/>
          </p:nvPr>
        </p:nvSpPr>
        <p:spPr>
          <a:xfrm>
            <a:off x="1403648" y="2349189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1" name="Rounded Rectangle 15"/>
          <p:cNvSpPr/>
          <p:nvPr userDrawn="1"/>
        </p:nvSpPr>
        <p:spPr>
          <a:xfrm>
            <a:off x="179388" y="1123950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2" name="Kuvan paikkamerkki 2"/>
          <p:cNvSpPr>
            <a:spLocks noGrp="1" noChangeAspect="1"/>
          </p:cNvSpPr>
          <p:nvPr>
            <p:ph type="pic" sz="quarter" idx="24"/>
          </p:nvPr>
        </p:nvSpPr>
        <p:spPr>
          <a:xfrm>
            <a:off x="189562" y="1123958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43" name="Tekstin paikkamerkki 4"/>
          <p:cNvSpPr>
            <a:spLocks noGrp="1"/>
          </p:cNvSpPr>
          <p:nvPr>
            <p:ph type="body" sz="quarter" idx="25"/>
          </p:nvPr>
        </p:nvSpPr>
        <p:spPr>
          <a:xfrm>
            <a:off x="1403648" y="1268660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019742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ssi">
    <p:bg>
      <p:bgPr>
        <a:solidFill>
          <a:srgbClr val="F4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in paikkamerkki 3"/>
          <p:cNvSpPr>
            <a:spLocks noGrp="1"/>
          </p:cNvSpPr>
          <p:nvPr>
            <p:ph type="body" sz="quarter" idx="10"/>
          </p:nvPr>
        </p:nvSpPr>
        <p:spPr>
          <a:xfrm>
            <a:off x="179388" y="1341438"/>
            <a:ext cx="8785225" cy="3395662"/>
          </a:xfrm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</a:defRPr>
            </a:lvl1pPr>
            <a:lvl2pPr algn="ctr">
              <a:defRPr sz="4400">
                <a:solidFill>
                  <a:schemeClr val="bg1"/>
                </a:solidFill>
              </a:defRPr>
            </a:lvl2pPr>
            <a:lvl3pPr algn="ctr">
              <a:defRPr sz="4000">
                <a:solidFill>
                  <a:schemeClr val="bg1"/>
                </a:solidFill>
              </a:defRPr>
            </a:lvl3pPr>
            <a:lvl4pPr algn="ctr">
              <a:defRPr sz="3600">
                <a:solidFill>
                  <a:schemeClr val="bg1"/>
                </a:solidFill>
              </a:defRPr>
            </a:lvl4pPr>
            <a:lvl5pPr algn="ctr"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3" name="Picture 2" descr="L:\PROJEKTIT\Gofore\PPT_pohjat\kuvia\e_5prosenttia_Alf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51628" y="404664"/>
            <a:ext cx="5040744" cy="577165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9728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irtymädia, 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orakulmio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742520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irtymädia väliotsiko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5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313" y="1123950"/>
            <a:ext cx="8207375" cy="4537298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3600" b="1" dirty="0">
                <a:solidFill>
                  <a:schemeClr val="bg1"/>
                </a:solidFill>
              </a:defRPr>
            </a:lvl1pPr>
          </a:lstStyle>
          <a:p>
            <a:pPr marL="0" lvl="0" algn="ctr"/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313" y="5661248"/>
            <a:ext cx="8224351" cy="455390"/>
          </a:xfr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0517304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irtymädia, vain otsikk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5"/>
          <p:cNvSpPr/>
          <p:nvPr/>
        </p:nvSpPr>
        <p:spPr>
          <a:xfrm rot="10800000" flipH="1"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48368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irtymädia (käänteinen liukuväri), vain otsikk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15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908695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ynkistelydia, vain otsikk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314020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ksi sisältökoh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61926" y="1131095"/>
            <a:ext cx="8820149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4" name="Tekstin paikkamerkki 2"/>
          <p:cNvSpPr>
            <a:spLocks noGrp="1"/>
          </p:cNvSpPr>
          <p:nvPr>
            <p:ph type="body" sz="quarter" idx="10"/>
          </p:nvPr>
        </p:nvSpPr>
        <p:spPr>
          <a:xfrm>
            <a:off x="287686" y="1341438"/>
            <a:ext cx="8568629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3273329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hjä Gofore-footer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48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9534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rekrytoin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5" name="Picture 4" descr="050 Gofore fiiliskuvia 2014 HIGH RES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74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66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sisäi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045 Gofore fiiliskuvia 2014 HIGH RES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73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32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vapaavalintainen kuv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Kuvan paikkamerkki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244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3337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äliotsikkodia, kuvalli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468313" y="5104132"/>
            <a:ext cx="8207375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baseline="0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468312" y="5826666"/>
            <a:ext cx="8207375" cy="554662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5" name="Picture 9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473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32136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äliotsikkodia, vapaavalintainen kuv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468313" y="5104132"/>
            <a:ext cx="8207375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baseline="0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468312" y="5826666"/>
            <a:ext cx="8207375" cy="554662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sp>
        <p:nvSpPr>
          <p:cNvPr id="3" name="Kuvan paikkamerkki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371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99677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petusdi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Ryhmä 2"/>
          <p:cNvGrpSpPr/>
          <p:nvPr userDrawn="1"/>
        </p:nvGrpSpPr>
        <p:grpSpPr>
          <a:xfrm>
            <a:off x="-1" y="4081021"/>
            <a:ext cx="9144001" cy="2776979"/>
            <a:chOff x="-1" y="4081021"/>
            <a:chExt cx="9144001" cy="2776979"/>
          </a:xfrm>
        </p:grpSpPr>
        <p:grpSp>
          <p:nvGrpSpPr>
            <p:cNvPr id="39" name="Ryhmä 38"/>
            <p:cNvGrpSpPr/>
            <p:nvPr userDrawn="1"/>
          </p:nvGrpSpPr>
          <p:grpSpPr>
            <a:xfrm>
              <a:off x="-1" y="4081021"/>
              <a:ext cx="9144001" cy="2776979"/>
              <a:chOff x="-1" y="4725144"/>
              <a:chExt cx="9144001" cy="2776979"/>
            </a:xfrm>
          </p:grpSpPr>
          <p:sp>
            <p:nvSpPr>
              <p:cNvPr id="40" name="Suorakulmio 39"/>
              <p:cNvSpPr/>
              <p:nvPr userDrawn="1"/>
            </p:nvSpPr>
            <p:spPr>
              <a:xfrm>
                <a:off x="-1" y="6434845"/>
                <a:ext cx="9144001" cy="1067278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 dirty="0"/>
              </a:p>
            </p:txBody>
          </p:sp>
          <p:sp>
            <p:nvSpPr>
              <p:cNvPr id="41" name="Suorakulmio 40"/>
              <p:cNvSpPr/>
              <p:nvPr userDrawn="1"/>
            </p:nvSpPr>
            <p:spPr>
              <a:xfrm>
                <a:off x="-1" y="4725144"/>
                <a:ext cx="9144001" cy="170642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 dirty="0"/>
              </a:p>
            </p:txBody>
          </p:sp>
          <p:sp>
            <p:nvSpPr>
              <p:cNvPr id="42" name="Suorakulmio 41"/>
              <p:cNvSpPr/>
              <p:nvPr userDrawn="1"/>
            </p:nvSpPr>
            <p:spPr>
              <a:xfrm>
                <a:off x="-1" y="6396740"/>
                <a:ext cx="9144001" cy="36000"/>
              </a:xfrm>
              <a:prstGeom prst="rect">
                <a:avLst/>
              </a:prstGeom>
              <a:solidFill>
                <a:srgbClr val="F07E1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 dirty="0"/>
              </a:p>
            </p:txBody>
          </p:sp>
          <p:pic>
            <p:nvPicPr>
              <p:cNvPr id="43" name="Picture 7"/>
              <p:cNvPicPr>
                <a:picLocks noChangeAspect="1" noChangeArrowheads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611560" y="5104132"/>
                <a:ext cx="3002918" cy="9823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27" name="Subtitle 2"/>
            <p:cNvSpPr txBox="1">
              <a:spLocks/>
            </p:cNvSpPr>
            <p:nvPr userDrawn="1"/>
          </p:nvSpPr>
          <p:spPr>
            <a:xfrm>
              <a:off x="707153" y="6077160"/>
              <a:ext cx="2216079" cy="494402"/>
            </a:xfrm>
            <a:prstGeom prst="rect">
              <a:avLst/>
            </a:prstGeom>
          </p:spPr>
          <p:txBody>
            <a:bodyPr vert="horz" lIns="74921" tIns="37461" rIns="74921" bIns="37461" rtlCol="0" anchor="t" anchorCtr="0">
              <a:noAutofit/>
            </a:bodyPr>
            <a:lstStyle>
              <a:lvl1pPr marL="0" indent="0" algn="l" defTabSz="749213" rtl="0" eaLnBrk="1" latinLnBrk="0" hangingPunct="1">
                <a:spcBef>
                  <a:spcPct val="20000"/>
                </a:spcBef>
                <a:buFont typeface="Wingdings" panose="05000000000000000000" pitchFamily="2" charset="2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608736" indent="-234129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2pPr>
              <a:lvl3pPr marL="936517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3pPr>
              <a:lvl4pPr marL="131112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4pPr>
              <a:lvl5pPr marL="168572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5pPr>
              <a:lvl6pPr marL="206033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43494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80954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18415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de-DE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Tel +358 10 439 7777</a:t>
              </a:r>
            </a:p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err="1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gofore@gofore.com</a:t>
              </a:r>
              <a:endParaRPr lang="fi-FI" sz="1200" dirty="0">
                <a:solidFill>
                  <a:schemeClr val="bg1"/>
                </a:solidFill>
              </a:endParaRPr>
            </a:p>
          </p:txBody>
        </p:sp>
        <p:sp>
          <p:nvSpPr>
            <p:cNvPr id="28" name="Subtitle 2"/>
            <p:cNvSpPr txBox="1">
              <a:spLocks/>
            </p:cNvSpPr>
            <p:nvPr userDrawn="1"/>
          </p:nvSpPr>
          <p:spPr>
            <a:xfrm>
              <a:off x="3475753" y="6077160"/>
              <a:ext cx="2216079" cy="494402"/>
            </a:xfrm>
            <a:prstGeom prst="rect">
              <a:avLst/>
            </a:prstGeom>
          </p:spPr>
          <p:txBody>
            <a:bodyPr vert="horz" lIns="74921" tIns="37461" rIns="74921" bIns="37461" rtlCol="0" anchor="t" anchorCtr="0">
              <a:noAutofit/>
            </a:bodyPr>
            <a:lstStyle>
              <a:lvl1pPr marL="0" indent="0" algn="l" defTabSz="749213" rtl="0" eaLnBrk="1" latinLnBrk="0" hangingPunct="1">
                <a:spcBef>
                  <a:spcPct val="20000"/>
                </a:spcBef>
                <a:buFont typeface="Wingdings" panose="05000000000000000000" pitchFamily="2" charset="2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608736" indent="-234129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2pPr>
              <a:lvl3pPr marL="936517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3pPr>
              <a:lvl4pPr marL="131112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4pPr>
              <a:lvl5pPr marL="168572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5pPr>
              <a:lvl6pPr marL="206033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43494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80954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18415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Hämeenkatu 16</a:t>
              </a:r>
            </a:p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FI-33200 Tampere</a:t>
              </a:r>
              <a:endParaRPr lang="fi-FI" sz="1200" dirty="0">
                <a:solidFill>
                  <a:schemeClr val="bg1"/>
                </a:solidFill>
              </a:endParaRPr>
            </a:p>
          </p:txBody>
        </p:sp>
        <p:sp>
          <p:nvSpPr>
            <p:cNvPr id="29" name="Subtitle 2"/>
            <p:cNvSpPr txBox="1">
              <a:spLocks/>
            </p:cNvSpPr>
            <p:nvPr userDrawn="1"/>
          </p:nvSpPr>
          <p:spPr>
            <a:xfrm>
              <a:off x="6244353" y="6077160"/>
              <a:ext cx="2216079" cy="494402"/>
            </a:xfrm>
            <a:prstGeom prst="rect">
              <a:avLst/>
            </a:prstGeom>
          </p:spPr>
          <p:txBody>
            <a:bodyPr vert="horz" lIns="74921" tIns="37461" rIns="74921" bIns="37461" rtlCol="0" anchor="t" anchorCtr="0">
              <a:noAutofit/>
            </a:bodyPr>
            <a:lstStyle>
              <a:lvl1pPr marL="0" indent="0" algn="l" defTabSz="749213" rtl="0" eaLnBrk="1" latinLnBrk="0" hangingPunct="1">
                <a:spcBef>
                  <a:spcPct val="20000"/>
                </a:spcBef>
                <a:buFont typeface="Wingdings" panose="05000000000000000000" pitchFamily="2" charset="2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608736" indent="-234129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2pPr>
              <a:lvl3pPr marL="936517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3pPr>
              <a:lvl4pPr marL="131112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4pPr>
              <a:lvl5pPr marL="168572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5pPr>
              <a:lvl6pPr marL="206033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43494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80954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18415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Urho Kekkosen katu 7 B</a:t>
              </a:r>
            </a:p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FI-00100 Helsinki</a:t>
              </a:r>
              <a:endParaRPr lang="fi-FI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Tekstin paikkamerkki 4"/>
          <p:cNvSpPr>
            <a:spLocks noGrp="1"/>
          </p:cNvSpPr>
          <p:nvPr>
            <p:ph type="body" sz="quarter" idx="10"/>
          </p:nvPr>
        </p:nvSpPr>
        <p:spPr>
          <a:xfrm>
            <a:off x="3923927" y="4603637"/>
            <a:ext cx="4824785" cy="769579"/>
          </a:xfrm>
        </p:spPr>
        <p:txBody>
          <a:bodyPr>
            <a:normAutofit/>
          </a:bodyPr>
          <a:lstStyle>
            <a:lvl1pPr marL="0" indent="0" algn="l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4" name="Picture 3" descr="gofore_kaikki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24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576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petusdia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uorakulmio 23"/>
          <p:cNvSpPr/>
          <p:nvPr/>
        </p:nvSpPr>
        <p:spPr>
          <a:xfrm>
            <a:off x="-1" y="3716338"/>
            <a:ext cx="9144001" cy="263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8845" y="4221088"/>
            <a:ext cx="8289619" cy="455390"/>
          </a:xfr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528146" y="1628800"/>
            <a:ext cx="4087706" cy="1337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kstin paikkamerkki 4"/>
          <p:cNvSpPr>
            <a:spLocks noGrp="1"/>
          </p:cNvSpPr>
          <p:nvPr>
            <p:ph type="body" sz="quarter" idx="10"/>
          </p:nvPr>
        </p:nvSpPr>
        <p:spPr>
          <a:xfrm>
            <a:off x="468313" y="3572247"/>
            <a:ext cx="8280400" cy="649288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458845" y="4221088"/>
            <a:ext cx="8289619" cy="455390"/>
          </a:xfr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5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528146" y="1628800"/>
            <a:ext cx="4087706" cy="1337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kstin paikkamerkki 4"/>
          <p:cNvSpPr>
            <a:spLocks noGrp="1"/>
          </p:cNvSpPr>
          <p:nvPr>
            <p:ph type="body" sz="quarter" idx="10"/>
          </p:nvPr>
        </p:nvSpPr>
        <p:spPr>
          <a:xfrm>
            <a:off x="468313" y="3572247"/>
            <a:ext cx="8280400" cy="649288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8" name="Ryhmä 27"/>
          <p:cNvGrpSpPr/>
          <p:nvPr userDrawn="1"/>
        </p:nvGrpSpPr>
        <p:grpSpPr>
          <a:xfrm>
            <a:off x="-1" y="5737627"/>
            <a:ext cx="9144001" cy="1120373"/>
            <a:chOff x="-1" y="6381750"/>
            <a:chExt cx="9144001" cy="1120373"/>
          </a:xfrm>
        </p:grpSpPr>
        <p:sp>
          <p:nvSpPr>
            <p:cNvPr id="32" name="Suorakulmio 31"/>
            <p:cNvSpPr/>
            <p:nvPr userDrawn="1"/>
          </p:nvSpPr>
          <p:spPr>
            <a:xfrm>
              <a:off x="-1" y="6434845"/>
              <a:ext cx="9144001" cy="1067278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sp>
          <p:nvSpPr>
            <p:cNvPr id="34" name="Suorakulmio 33"/>
            <p:cNvSpPr/>
            <p:nvPr userDrawn="1"/>
          </p:nvSpPr>
          <p:spPr>
            <a:xfrm>
              <a:off x="-1" y="6381750"/>
              <a:ext cx="9144001" cy="53095"/>
            </a:xfrm>
            <a:prstGeom prst="rect">
              <a:avLst/>
            </a:prstGeom>
            <a:solidFill>
              <a:srgbClr val="F07E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</p:grpSp>
      <p:sp>
        <p:nvSpPr>
          <p:cNvPr id="29" name="Subtitle 2"/>
          <p:cNvSpPr txBox="1">
            <a:spLocks/>
          </p:cNvSpPr>
          <p:nvPr userDrawn="1"/>
        </p:nvSpPr>
        <p:spPr>
          <a:xfrm>
            <a:off x="707153" y="6077160"/>
            <a:ext cx="2216079" cy="494402"/>
          </a:xfrm>
          <a:prstGeom prst="rect">
            <a:avLst/>
          </a:prstGeo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l" defTabSz="749213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608736" indent="-234129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36517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31112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68572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206033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3494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954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8415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de-DE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Tel +358 10 439 7777</a:t>
            </a:r>
          </a:p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err="1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gofore@gofore.com</a:t>
            </a:r>
            <a:endParaRPr lang="fi-FI" sz="1200" dirty="0">
              <a:solidFill>
                <a:schemeClr val="bg1"/>
              </a:solidFill>
            </a:endParaRPr>
          </a:p>
        </p:txBody>
      </p:sp>
      <p:sp>
        <p:nvSpPr>
          <p:cNvPr id="30" name="Subtitle 2"/>
          <p:cNvSpPr txBox="1">
            <a:spLocks/>
          </p:cNvSpPr>
          <p:nvPr userDrawn="1"/>
        </p:nvSpPr>
        <p:spPr>
          <a:xfrm>
            <a:off x="3475753" y="6077160"/>
            <a:ext cx="2216079" cy="494402"/>
          </a:xfrm>
          <a:prstGeom prst="rect">
            <a:avLst/>
          </a:prstGeo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l" defTabSz="749213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608736" indent="-234129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36517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31112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68572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206033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3494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954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8415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Hämeenkatu 16</a:t>
            </a:r>
          </a:p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FI-33200 Tampere</a:t>
            </a:r>
            <a:endParaRPr lang="fi-FI" sz="1200" dirty="0">
              <a:solidFill>
                <a:schemeClr val="bg1"/>
              </a:solidFill>
            </a:endParaRPr>
          </a:p>
        </p:txBody>
      </p:sp>
      <p:sp>
        <p:nvSpPr>
          <p:cNvPr id="31" name="Subtitle 2"/>
          <p:cNvSpPr txBox="1">
            <a:spLocks/>
          </p:cNvSpPr>
          <p:nvPr userDrawn="1"/>
        </p:nvSpPr>
        <p:spPr>
          <a:xfrm>
            <a:off x="6244353" y="6077160"/>
            <a:ext cx="2216079" cy="494402"/>
          </a:xfrm>
          <a:prstGeom prst="rect">
            <a:avLst/>
          </a:prstGeo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l" defTabSz="749213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608736" indent="-234129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36517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31112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68572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206033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3494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954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8415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Urho Kekkosen katu 7 B</a:t>
            </a:r>
          </a:p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FI-00100 Helsinki</a:t>
            </a:r>
            <a:endParaRPr lang="fi-FI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701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in otsikk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79387" y="1131095"/>
            <a:ext cx="8785226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</p:spTree>
    <p:extLst>
      <p:ext uri="{BB962C8B-B14F-4D97-AF65-F5344CB8AC3E}">
        <p14:creationId xmlns:p14="http://schemas.microsoft.com/office/powerpoint/2010/main" val="250670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ksi sisältökohde + tyhjä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61926" y="1131095"/>
            <a:ext cx="8820149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4" name="Tekstin paikkamerkki 2"/>
          <p:cNvSpPr>
            <a:spLocks noGrp="1"/>
          </p:cNvSpPr>
          <p:nvPr>
            <p:ph type="body" sz="quarter" idx="10"/>
          </p:nvPr>
        </p:nvSpPr>
        <p:spPr>
          <a:xfrm>
            <a:off x="287686" y="1341438"/>
            <a:ext cx="4284000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64138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ksi sisältökohde + kuva ja tekst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ounded Rectangle 15"/>
          <p:cNvSpPr/>
          <p:nvPr userDrawn="1"/>
        </p:nvSpPr>
        <p:spPr>
          <a:xfrm>
            <a:off x="179387" y="1131095"/>
            <a:ext cx="8785226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7" y="-1"/>
            <a:ext cx="8675687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8" name="Kuvan paikkamerkki 4"/>
          <p:cNvSpPr>
            <a:spLocks noGrp="1"/>
          </p:cNvSpPr>
          <p:nvPr>
            <p:ph type="pic" sz="quarter" idx="14"/>
          </p:nvPr>
        </p:nvSpPr>
        <p:spPr>
          <a:xfrm>
            <a:off x="6087658" y="1147083"/>
            <a:ext cx="2876956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9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6081569" y="3130779"/>
            <a:ext cx="2883043" cy="3322409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6700" indent="-233363">
              <a:buFont typeface="Wingdings" panose="05000000000000000000" pitchFamily="2" charset="2"/>
              <a:buChar char="§"/>
              <a:defRPr sz="1800">
                <a:solidFill>
                  <a:schemeClr val="bg1"/>
                </a:solidFill>
              </a:defRPr>
            </a:lvl2pPr>
            <a:lvl3pPr marL="447675" indent="-185738">
              <a:defRPr sz="1600">
                <a:solidFill>
                  <a:schemeClr val="bg1"/>
                </a:solidFill>
              </a:defRPr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kstin paikkamerkki 2"/>
          <p:cNvSpPr>
            <a:spLocks noGrp="1"/>
          </p:cNvSpPr>
          <p:nvPr>
            <p:ph type="body" sz="quarter" idx="10"/>
          </p:nvPr>
        </p:nvSpPr>
        <p:spPr>
          <a:xfrm>
            <a:off x="287686" y="1341438"/>
            <a:ext cx="5580458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20794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hjä + yksi sisältökoh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61926" y="1131095"/>
            <a:ext cx="8820149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5" name="Tekstin paikkamerkki 2"/>
          <p:cNvSpPr>
            <a:spLocks noGrp="1"/>
          </p:cNvSpPr>
          <p:nvPr>
            <p:ph type="body" sz="quarter" idx="11"/>
          </p:nvPr>
        </p:nvSpPr>
        <p:spPr>
          <a:xfrm>
            <a:off x="4571686" y="1341438"/>
            <a:ext cx="4284629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148558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15"/>
          <p:cNvSpPr/>
          <p:nvPr userDrawn="1"/>
        </p:nvSpPr>
        <p:spPr>
          <a:xfrm>
            <a:off x="179387" y="1123952"/>
            <a:ext cx="4320605" cy="532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19" name="Rounded Rectangle 15"/>
          <p:cNvSpPr/>
          <p:nvPr userDrawn="1"/>
        </p:nvSpPr>
        <p:spPr>
          <a:xfrm>
            <a:off x="4679538" y="1123951"/>
            <a:ext cx="4285075" cy="532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idx="1"/>
          </p:nvPr>
        </p:nvSpPr>
        <p:spPr>
          <a:xfrm>
            <a:off x="323528" y="1341439"/>
            <a:ext cx="4032620" cy="83343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Content Placeholder 3"/>
          <p:cNvSpPr>
            <a:spLocks noGrp="1"/>
          </p:cNvSpPr>
          <p:nvPr>
            <p:ph sz="half" idx="2"/>
          </p:nvPr>
        </p:nvSpPr>
        <p:spPr>
          <a:xfrm>
            <a:off x="323850" y="2348879"/>
            <a:ext cx="4032125" cy="41043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337" y="1341439"/>
            <a:ext cx="3961135" cy="83343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Content Placeholder 5"/>
          <p:cNvSpPr>
            <a:spLocks noGrp="1"/>
          </p:cNvSpPr>
          <p:nvPr>
            <p:ph sz="quarter" idx="4"/>
          </p:nvPr>
        </p:nvSpPr>
        <p:spPr>
          <a:xfrm>
            <a:off x="4859337" y="2348879"/>
            <a:ext cx="3961135" cy="41043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65219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me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15"/>
          <p:cNvSpPr/>
          <p:nvPr userDrawn="1"/>
        </p:nvSpPr>
        <p:spPr>
          <a:xfrm>
            <a:off x="179387" y="1123951"/>
            <a:ext cx="2867874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2" name="Rounded Rectangle 15"/>
          <p:cNvSpPr/>
          <p:nvPr userDrawn="1"/>
        </p:nvSpPr>
        <p:spPr>
          <a:xfrm>
            <a:off x="3123430" y="1123951"/>
            <a:ext cx="2870918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3" name="Rounded Rectangle 15"/>
          <p:cNvSpPr/>
          <p:nvPr userDrawn="1"/>
        </p:nvSpPr>
        <p:spPr>
          <a:xfrm>
            <a:off x="6070517" y="1123951"/>
            <a:ext cx="2894096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0" name="Title 1"/>
          <p:cNvSpPr>
            <a:spLocks noGrp="1"/>
          </p:cNvSpPr>
          <p:nvPr userDrawn="1"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251520" y="1341439"/>
            <a:ext cx="2701962" cy="115145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/>
          </p:nvPr>
        </p:nvSpPr>
        <p:spPr>
          <a:xfrm>
            <a:off x="262631" y="2780929"/>
            <a:ext cx="2663527" cy="36722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26" name="Text Placeholder 2"/>
          <p:cNvSpPr>
            <a:spLocks noGrp="1"/>
          </p:cNvSpPr>
          <p:nvPr userDrawn="1">
            <p:ph type="body" idx="10"/>
          </p:nvPr>
        </p:nvSpPr>
        <p:spPr>
          <a:xfrm>
            <a:off x="3202096" y="1341438"/>
            <a:ext cx="2671000" cy="115145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Content Placeholder 3"/>
          <p:cNvSpPr>
            <a:spLocks noGrp="1"/>
          </p:cNvSpPr>
          <p:nvPr userDrawn="1">
            <p:ph sz="half" idx="11"/>
          </p:nvPr>
        </p:nvSpPr>
        <p:spPr>
          <a:xfrm>
            <a:off x="3213207" y="2780928"/>
            <a:ext cx="2663527" cy="36722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34" name="Text Placeholder 2"/>
          <p:cNvSpPr>
            <a:spLocks noGrp="1"/>
          </p:cNvSpPr>
          <p:nvPr userDrawn="1">
            <p:ph type="body" idx="12"/>
          </p:nvPr>
        </p:nvSpPr>
        <p:spPr>
          <a:xfrm>
            <a:off x="6147545" y="1341438"/>
            <a:ext cx="2671000" cy="115145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5" name="Content Placeholder 3"/>
          <p:cNvSpPr>
            <a:spLocks noGrp="1"/>
          </p:cNvSpPr>
          <p:nvPr userDrawn="1">
            <p:ph sz="half" idx="13"/>
          </p:nvPr>
        </p:nvSpPr>
        <p:spPr>
          <a:xfrm>
            <a:off x="6158656" y="2780928"/>
            <a:ext cx="2663527" cy="36722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238467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me kuvallista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15"/>
          <p:cNvSpPr/>
          <p:nvPr userDrawn="1"/>
        </p:nvSpPr>
        <p:spPr>
          <a:xfrm>
            <a:off x="176345" y="1123951"/>
            <a:ext cx="2880000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2" name="Rounded Rectangle 15"/>
          <p:cNvSpPr/>
          <p:nvPr userDrawn="1"/>
        </p:nvSpPr>
        <p:spPr>
          <a:xfrm>
            <a:off x="3126669" y="1123951"/>
            <a:ext cx="2880000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3" name="Rounded Rectangle 15"/>
          <p:cNvSpPr/>
          <p:nvPr userDrawn="1"/>
        </p:nvSpPr>
        <p:spPr>
          <a:xfrm>
            <a:off x="6076993" y="1123951"/>
            <a:ext cx="2880000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0" name="Title 1"/>
          <p:cNvSpPr>
            <a:spLocks noGrp="1"/>
          </p:cNvSpPr>
          <p:nvPr userDrawn="1">
            <p:ph type="title"/>
          </p:nvPr>
        </p:nvSpPr>
        <p:spPr>
          <a:xfrm>
            <a:off x="237394" y="-1"/>
            <a:ext cx="8669212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/>
          </p:nvPr>
        </p:nvSpPr>
        <p:spPr>
          <a:xfrm>
            <a:off x="318823" y="3284984"/>
            <a:ext cx="2736000" cy="316820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27" name="Content Placeholder 3"/>
          <p:cNvSpPr>
            <a:spLocks noGrp="1"/>
          </p:cNvSpPr>
          <p:nvPr userDrawn="1">
            <p:ph sz="half" idx="11"/>
          </p:nvPr>
        </p:nvSpPr>
        <p:spPr>
          <a:xfrm>
            <a:off x="3271215" y="3284984"/>
            <a:ext cx="2736000" cy="31682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35" name="Content Placeholder 3"/>
          <p:cNvSpPr>
            <a:spLocks noGrp="1"/>
          </p:cNvSpPr>
          <p:nvPr userDrawn="1">
            <p:ph sz="half" idx="13"/>
          </p:nvPr>
        </p:nvSpPr>
        <p:spPr>
          <a:xfrm>
            <a:off x="6220993" y="3284984"/>
            <a:ext cx="2736000" cy="31682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5" name="Kuvan paikkamerkki 4"/>
          <p:cNvSpPr>
            <a:spLocks noGrp="1"/>
          </p:cNvSpPr>
          <p:nvPr userDrawn="1">
            <p:ph type="pic" sz="quarter" idx="14"/>
          </p:nvPr>
        </p:nvSpPr>
        <p:spPr>
          <a:xfrm>
            <a:off x="179388" y="1124644"/>
            <a:ext cx="2880000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22" name="Kuvan paikkamerkki 4"/>
          <p:cNvSpPr>
            <a:spLocks noGrp="1"/>
          </p:cNvSpPr>
          <p:nvPr userDrawn="1">
            <p:ph type="pic" sz="quarter" idx="15"/>
          </p:nvPr>
        </p:nvSpPr>
        <p:spPr>
          <a:xfrm>
            <a:off x="3125918" y="1124644"/>
            <a:ext cx="2880000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23" name="Kuvan paikkamerkki 4"/>
          <p:cNvSpPr>
            <a:spLocks noGrp="1"/>
          </p:cNvSpPr>
          <p:nvPr userDrawn="1">
            <p:ph type="pic" sz="quarter" idx="16"/>
          </p:nvPr>
        </p:nvSpPr>
        <p:spPr>
          <a:xfrm>
            <a:off x="6075233" y="1124644"/>
            <a:ext cx="2880000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4956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850" y="-1"/>
            <a:ext cx="8362949" cy="1123951"/>
          </a:xfrm>
          <a:prstGeom prst="rect">
            <a:avLst/>
          </a:prstGeom>
        </p:spPr>
        <p:txBody>
          <a:bodyPr vert="horz" lIns="74921" tIns="37461" rIns="74921" bIns="37461" rtlCol="0" anchor="ctr">
            <a:norm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850" y="1341438"/>
            <a:ext cx="8362950" cy="5147898"/>
          </a:xfrm>
          <a:prstGeom prst="rect">
            <a:avLst/>
          </a:prstGeom>
        </p:spPr>
        <p:txBody>
          <a:bodyPr vert="horz" lIns="74921" tIns="37461" rIns="74921" bIns="37461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grpSp>
        <p:nvGrpSpPr>
          <p:cNvPr id="7" name="Ryhmä 6"/>
          <p:cNvGrpSpPr/>
          <p:nvPr/>
        </p:nvGrpSpPr>
        <p:grpSpPr>
          <a:xfrm>
            <a:off x="-1" y="6453336"/>
            <a:ext cx="9144001" cy="404664"/>
            <a:chOff x="-1" y="6453336"/>
            <a:chExt cx="9144001" cy="404664"/>
          </a:xfrm>
        </p:grpSpPr>
        <p:sp>
          <p:nvSpPr>
            <p:cNvPr id="4" name="Suorakulmio 3"/>
            <p:cNvSpPr/>
            <p:nvPr userDrawn="1"/>
          </p:nvSpPr>
          <p:spPr>
            <a:xfrm>
              <a:off x="-1" y="6489336"/>
              <a:ext cx="9144001" cy="36866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sp>
          <p:nvSpPr>
            <p:cNvPr id="5" name="Suorakulmio 4"/>
            <p:cNvSpPr/>
            <p:nvPr userDrawn="1"/>
          </p:nvSpPr>
          <p:spPr>
            <a:xfrm>
              <a:off x="-1" y="6453336"/>
              <a:ext cx="9144001" cy="36000"/>
            </a:xfrm>
            <a:prstGeom prst="rect">
              <a:avLst/>
            </a:prstGeom>
            <a:solidFill>
              <a:srgbClr val="F07E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pic>
          <p:nvPicPr>
            <p:cNvPr id="6" name="Picture 7"/>
            <p:cNvPicPr>
              <a:picLocks noChangeAspect="1" noChangeArrowheads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44863" y="6576693"/>
              <a:ext cx="638785" cy="2089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38602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55" r:id="rId2"/>
    <p:sldLayoutId id="2147484048" r:id="rId3"/>
    <p:sldLayoutId id="2147484067" r:id="rId4"/>
    <p:sldLayoutId id="2147484066" r:id="rId5"/>
    <p:sldLayoutId id="2147484068" r:id="rId6"/>
    <p:sldLayoutId id="2147484033" r:id="rId7"/>
    <p:sldLayoutId id="2147484011" r:id="rId8"/>
    <p:sldLayoutId id="2147484035" r:id="rId9"/>
    <p:sldLayoutId id="2147484031" r:id="rId10"/>
    <p:sldLayoutId id="2147484034" r:id="rId11"/>
    <p:sldLayoutId id="2147484069" r:id="rId12"/>
    <p:sldLayoutId id="2147484070" r:id="rId13"/>
    <p:sldLayoutId id="2147484060" r:id="rId14"/>
    <p:sldLayoutId id="2147484061" r:id="rId15"/>
    <p:sldLayoutId id="2147484062" r:id="rId16"/>
    <p:sldLayoutId id="2147484063" r:id="rId17"/>
    <p:sldLayoutId id="2147484064" r:id="rId18"/>
    <p:sldLayoutId id="2147484065" r:id="rId19"/>
    <p:sldLayoutId id="2147484059" r:id="rId20"/>
    <p:sldLayoutId id="2147484047" r:id="rId21"/>
    <p:sldLayoutId id="2147484072" r:id="rId22"/>
    <p:sldLayoutId id="2147484073" r:id="rId23"/>
    <p:sldLayoutId id="2147484037" r:id="rId24"/>
    <p:sldLayoutId id="2147484038" r:id="rId25"/>
    <p:sldLayoutId id="2147484074" r:id="rId26"/>
    <p:sldLayoutId id="2147484040" r:id="rId27"/>
    <p:sldLayoutId id="2147484041" r:id="rId28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749213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Arial" pitchFamily="34" charset="0"/>
        </a:defRPr>
      </a:lvl1pPr>
    </p:titleStyle>
    <p:bodyStyle>
      <a:lvl1pPr marL="285750" indent="-285750" algn="l" defTabSz="749213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568800" indent="-284400" algn="l" defTabSz="749213" rtl="0" eaLnBrk="1" latinLnBrk="0" hangingPunct="1">
        <a:spcBef>
          <a:spcPct val="20000"/>
        </a:spcBef>
        <a:buFont typeface="Calibri" panose="020F050202020403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853200" indent="-284400" algn="l" defTabSz="74921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137600" indent="-284400" algn="l" defTabSz="749213" rtl="0" eaLnBrk="1" latinLnBrk="0" hangingPunct="1">
        <a:spcBef>
          <a:spcPct val="20000"/>
        </a:spcBef>
        <a:buFont typeface="Arial" pitchFamily="34" charset="0"/>
        <a:buChar char="◦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22000" indent="-284400" algn="l" defTabSz="749213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2060336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4942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9549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84156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74607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49213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3820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98426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3032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47639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622246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96852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968552" cy="557116"/>
          </a:xfrm>
        </p:spPr>
        <p:txBody>
          <a:bodyPr>
            <a:noAutofit/>
          </a:bodyPr>
          <a:lstStyle/>
          <a:p>
            <a:r>
              <a:rPr lang="fi-FI" dirty="0"/>
              <a:t>Älä pelkää UX-suunnittelijaa, hän on </a:t>
            </a:r>
            <a:r>
              <a:rPr lang="fi-FI" dirty="0" smtClean="0"/>
              <a:t>ystäväsi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Arto Puikkonen, </a:t>
            </a:r>
            <a:r>
              <a:rPr lang="en-US" sz="1800" dirty="0" smtClean="0"/>
              <a:t>UX-</a:t>
            </a:r>
            <a:r>
              <a:rPr lang="en-US" sz="1800" dirty="0" err="1" smtClean="0"/>
              <a:t>suunnittelija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0067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Miksi UX-työ on aidosti tärkeää?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UX (User Experience/Käyttäjäkokemus) on se ajatus ja muistijälki, joka meille muodostuu ennen, käytön aikana ja sen jälkeen</a:t>
            </a:r>
          </a:p>
          <a:p>
            <a:r>
              <a:rPr lang="fi-FI" dirty="0"/>
              <a:t>UX muodostuu tekijöistä: Oikeat ominaisuudet, korkea käytettävyys ja meitä miellyttävä </a:t>
            </a:r>
            <a:r>
              <a:rPr lang="fi-FI" dirty="0" smtClean="0"/>
              <a:t>ulkoasu</a:t>
            </a:r>
          </a:p>
          <a:p>
            <a:r>
              <a:rPr lang="fi-FI" dirty="0" smtClean="0"/>
              <a:t>UX on palvelun </a:t>
            </a:r>
            <a:r>
              <a:rPr lang="fi-FI" b="1" dirty="0" smtClean="0"/>
              <a:t>laadun tärkein mittari</a:t>
            </a:r>
          </a:p>
          <a:p>
            <a:r>
              <a:rPr lang="fi-FI" dirty="0" smtClean="0"/>
              <a:t>Kuka tämän kaiken saavuttamisesta ja vaalimisisesta huolehtii ellei ammattitaitoiset UX-työn ammattilaiset?</a:t>
            </a:r>
          </a:p>
        </p:txBody>
      </p:sp>
    </p:spTree>
    <p:extLst>
      <p:ext uri="{BB962C8B-B14F-4D97-AF65-F5344CB8AC3E}">
        <p14:creationId xmlns:p14="http://schemas.microsoft.com/office/powerpoint/2010/main" val="152777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Mihin haasteisiin UX-työn jalkautuksessa törmätään?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UX-työ jää helposti irralliseksi osaksi elämällä eri maailmassa kuin toteutus</a:t>
            </a:r>
          </a:p>
          <a:p>
            <a:r>
              <a:rPr lang="fi-FI" b="1" dirty="0" smtClean="0"/>
              <a:t>Suunnitelmien kommunikointi</a:t>
            </a:r>
            <a:r>
              <a:rPr lang="fi-FI" dirty="0" smtClean="0"/>
              <a:t> kaikille sidosryhmille on </a:t>
            </a:r>
            <a:r>
              <a:rPr lang="fi-FI" dirty="0" smtClean="0"/>
              <a:t>työlästä</a:t>
            </a:r>
          </a:p>
          <a:p>
            <a:r>
              <a:rPr lang="fi-FI" dirty="0" smtClean="0"/>
              <a:t>Responsiivisuuden kuvaaminen vaatii paljon työtä</a:t>
            </a:r>
            <a:endParaRPr lang="fi-FI" dirty="0" smtClean="0"/>
          </a:p>
          <a:p>
            <a:r>
              <a:rPr lang="fi-FI" dirty="0" smtClean="0"/>
              <a:t>Kommunikoinnissa tapahtuu helposti </a:t>
            </a:r>
            <a:r>
              <a:rPr lang="fi-FI" b="1" dirty="0" smtClean="0"/>
              <a:t>virheellisiä tulkintoja</a:t>
            </a:r>
          </a:p>
          <a:p>
            <a:r>
              <a:rPr lang="fi-FI" dirty="0" smtClean="0"/>
              <a:t>Ohjelmoitu lopputulos </a:t>
            </a:r>
            <a:r>
              <a:rPr lang="fi-FI" b="1" dirty="0" smtClean="0"/>
              <a:t>ei toiminnoiltaan vastaa suunnitelmia</a:t>
            </a:r>
          </a:p>
          <a:p>
            <a:r>
              <a:rPr lang="fi-FI" dirty="0" smtClean="0"/>
              <a:t>Ohjelmoitu lopputulos </a:t>
            </a:r>
            <a:r>
              <a:rPr lang="fi-FI" b="1" dirty="0" smtClean="0"/>
              <a:t>ei graafiselta ilmeeltään vastaan suunnitelmia</a:t>
            </a:r>
          </a:p>
          <a:p>
            <a:r>
              <a:rPr lang="fi-FI" dirty="0" smtClean="0"/>
              <a:t>Asiakkaan on vaikea seurata vastaako suunnitelmat hänen vaatimuksiaan ja odotuksiaan</a:t>
            </a:r>
          </a:p>
          <a:p>
            <a:r>
              <a:rPr lang="fi-FI" dirty="0" smtClean="0"/>
              <a:t>Loppukäyttäjän on hankala antaa palautetta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02795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Miksi prototypointi?</a:t>
            </a:r>
            <a:endParaRPr lang="fi-FI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873" y="1196752"/>
            <a:ext cx="4198591" cy="50499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96752"/>
            <a:ext cx="3884296" cy="508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7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Miksi prototypointi?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fi-FI" dirty="0" smtClean="0"/>
              <a:t>Se ratkaisee juuri ne ongelmat, joihin UX-työn jalkautuksessa törmätään</a:t>
            </a:r>
          </a:p>
          <a:p>
            <a:pPr lvl="1"/>
            <a:r>
              <a:rPr lang="fi-FI" dirty="0" smtClean="0"/>
              <a:t>Ei kommunikointiongelmia</a:t>
            </a:r>
          </a:p>
          <a:p>
            <a:pPr lvl="1"/>
            <a:r>
              <a:rPr lang="fi-FI" dirty="0" smtClean="0"/>
              <a:t>Ei irrallinen osa </a:t>
            </a:r>
            <a:endParaRPr lang="fi-FI" dirty="0" smtClean="0"/>
          </a:p>
          <a:p>
            <a:pPr lvl="1"/>
            <a:r>
              <a:rPr lang="fi-FI" dirty="0" smtClean="0"/>
              <a:t>”Yhden luukun politiikka” ohjelmistokehittäjille </a:t>
            </a:r>
            <a:endParaRPr lang="fi-FI" dirty="0" smtClean="0"/>
          </a:p>
          <a:p>
            <a:pPr lvl="1"/>
            <a:r>
              <a:rPr lang="fi-FI" dirty="0" smtClean="0"/>
              <a:t>Suunnitelma ja toteutus vastaavat toisiaan toiminnallisuuksiltaan</a:t>
            </a:r>
          </a:p>
          <a:p>
            <a:pPr lvl="1"/>
            <a:r>
              <a:rPr lang="fi-FI" dirty="0" smtClean="0"/>
              <a:t>Suunnitelma ja toteutus vastaavat toisiaan graafiselta ilmeeltään</a:t>
            </a:r>
          </a:p>
          <a:p>
            <a:pPr lvl="1"/>
            <a:r>
              <a:rPr lang="fi-FI" dirty="0" smtClean="0"/>
              <a:t>Paperiprototyyppejä paremmat lopputulokset käytettävyystestauksessa</a:t>
            </a:r>
          </a:p>
          <a:p>
            <a:r>
              <a:rPr lang="fi-FI" dirty="0" smtClean="0"/>
              <a:t>Tehtynä oikein, se ei ole vain esivaihe</a:t>
            </a:r>
          </a:p>
          <a:p>
            <a:r>
              <a:rPr lang="fi-FI" dirty="0" smtClean="0"/>
              <a:t>Tehtynä oikein, se on</a:t>
            </a:r>
            <a:r>
              <a:rPr lang="fi-FI" b="1" dirty="0" smtClean="0"/>
              <a:t> todellinen tuottava osa suoraan toteutuksen pohjaksi</a:t>
            </a:r>
          </a:p>
          <a:p>
            <a:r>
              <a:rPr lang="fi-FI" dirty="0"/>
              <a:t>Dialogi ei ole enää siinä, mitä tämä on ja miten tämä </a:t>
            </a:r>
            <a:r>
              <a:rPr lang="fi-FI" dirty="0" smtClean="0"/>
              <a:t>toimii</a:t>
            </a:r>
          </a:p>
          <a:p>
            <a:r>
              <a:rPr lang="fi-FI" dirty="0" smtClean="0"/>
              <a:t>Se ei kuitenkaan korvaa konseptointivaiheen rautalankamallinnusta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32202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Miten?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i-FI" dirty="0"/>
              <a:t>Tärkeässä roolissa </a:t>
            </a:r>
            <a:r>
              <a:rPr lang="fi-FI" b="1" dirty="0" smtClean="0"/>
              <a:t>osapuolten välillä käytävä dialogi </a:t>
            </a:r>
            <a:r>
              <a:rPr lang="fi-FI" dirty="0" smtClean="0"/>
              <a:t>tuotoksista</a:t>
            </a:r>
            <a:endParaRPr lang="fi-FI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i-FI" dirty="0" smtClean="0"/>
              <a:t>Staattinen </a:t>
            </a:r>
            <a:r>
              <a:rPr lang="fi-FI" dirty="0" smtClean="0"/>
              <a:t>pohja sovellusalustan mukaisin tekniikoin, esim. HTML/CSS </a:t>
            </a:r>
            <a:r>
              <a:rPr lang="fi-FI" dirty="0" smtClean="0"/>
              <a:t>web-sovelluksissa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i-FI" b="1" dirty="0" smtClean="0"/>
              <a:t>Ei pidemmälle kuin jalkautuksen kannalta on olennaista</a:t>
            </a:r>
            <a:endParaRPr lang="fi-FI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i-FI" dirty="0" smtClean="0"/>
              <a:t>Yhä </a:t>
            </a:r>
            <a:r>
              <a:rPr lang="fi-FI" dirty="0" smtClean="0"/>
              <a:t>useampi UX-osaaja omaa taidot toteuttaa HTML/CSS-prototyyppejä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i-FI" dirty="0" smtClean="0"/>
              <a:t>Yhä useampi graafinen osaaja omaa taidot toteuttaa vaadittavat </a:t>
            </a:r>
            <a:r>
              <a:rPr lang="fi-FI" dirty="0" smtClean="0"/>
              <a:t>CSS-tyylit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i-FI" dirty="0" smtClean="0"/>
              <a:t>UX-työstä vastaavat ovat luontevin </a:t>
            </a:r>
            <a:endParaRPr lang="fi-FI" dirty="0"/>
          </a:p>
          <a:p>
            <a:pPr>
              <a:buFont typeface="Arial" panose="020B0604020202020204" pitchFamily="34" charset="0"/>
              <a:buChar char="•"/>
            </a:pPr>
            <a:r>
              <a:rPr lang="fi-FI" dirty="0" smtClean="0"/>
              <a:t>Vaihtoehdot</a:t>
            </a:r>
          </a:p>
          <a:p>
            <a:pPr marL="740250" lvl="1" indent="-457200">
              <a:buAutoNum type="arabicPeriod"/>
            </a:pPr>
            <a:r>
              <a:rPr lang="fi-FI" b="1" dirty="0" smtClean="0"/>
              <a:t>UX-osaaja ja graafinen osaaja yhdessä muodostavat toiminnallisen prototyypin</a:t>
            </a:r>
          </a:p>
          <a:p>
            <a:pPr marL="740250" lvl="1" indent="-457200">
              <a:buAutoNum type="arabicPeriod"/>
            </a:pPr>
            <a:r>
              <a:rPr lang="fi-FI" dirty="0" smtClean="0"/>
              <a:t>UX-osaaja ja graafinen osaaja prototypoijan avustamana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i-FI" sz="2400" b="1" dirty="0" smtClean="0"/>
              <a:t>Prototypointiin tarkoitetut sovellukset</a:t>
            </a:r>
            <a:r>
              <a:rPr lang="fi-FI" sz="2400" dirty="0" smtClean="0"/>
              <a:t>, </a:t>
            </a:r>
            <a:r>
              <a:rPr lang="fi-FI" sz="2400" dirty="0"/>
              <a:t>kuten </a:t>
            </a:r>
            <a:r>
              <a:rPr lang="fi-FI" sz="2400" dirty="0" smtClean="0"/>
              <a:t>Azure, antavat kommunikaatiotyökalun, mutta </a:t>
            </a:r>
            <a:r>
              <a:rPr lang="fi-FI" sz="2400" b="1" dirty="0" smtClean="0"/>
              <a:t>eivät tehosta työn jalkautusta ohjelmistokehittäjälle</a:t>
            </a:r>
            <a:endParaRPr lang="fi-FI" sz="2400" b="1" dirty="0"/>
          </a:p>
          <a:p>
            <a:pPr marL="0" indent="0">
              <a:buNone/>
            </a:pPr>
            <a:endParaRPr lang="fi-FI" dirty="0" smtClean="0"/>
          </a:p>
        </p:txBody>
      </p:sp>
    </p:spTree>
    <p:extLst>
      <p:ext uri="{BB962C8B-B14F-4D97-AF65-F5344CB8AC3E}">
        <p14:creationId xmlns:p14="http://schemas.microsoft.com/office/powerpoint/2010/main" val="24147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in paikkamerkki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10000"/>
          </a:bodyPr>
          <a:lstStyle/>
          <a:p>
            <a:r>
              <a:rPr lang="fi-FI" smtClean="0"/>
              <a:t>Teemme kokonaisuuksien kehittämisestä</a:t>
            </a:r>
            <a:br>
              <a:rPr lang="fi-FI" smtClean="0"/>
            </a:br>
            <a:r>
              <a:rPr lang="fi-FI" smtClean="0"/>
              <a:t>hallittavaa ja tuloksellista!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6300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ofore_esityspohja">
  <a:themeElements>
    <a:clrScheme name="Gofore_V3">
      <a:dk1>
        <a:srgbClr val="262B2D"/>
      </a:dk1>
      <a:lt1>
        <a:sysClr val="window" lastClr="FFFFFF"/>
      </a:lt1>
      <a:dk2>
        <a:srgbClr val="3C3C3C"/>
      </a:dk2>
      <a:lt2>
        <a:srgbClr val="ECECEC"/>
      </a:lt2>
      <a:accent1>
        <a:srgbClr val="0076A3"/>
      </a:accent1>
      <a:accent2>
        <a:srgbClr val="F07E14"/>
      </a:accent2>
      <a:accent3>
        <a:srgbClr val="00B5D6"/>
      </a:accent3>
      <a:accent4>
        <a:srgbClr val="8CD600"/>
      </a:accent4>
      <a:accent5>
        <a:srgbClr val="0091A3"/>
      </a:accent5>
      <a:accent6>
        <a:srgbClr val="9D9D9D"/>
      </a:accent6>
      <a:hlink>
        <a:srgbClr val="DC6912"/>
      </a:hlink>
      <a:folHlink>
        <a:srgbClr val="ED592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ofore_esityspohja" id="{983929AB-63F7-451B-AFD9-2BD2A92D034D}" vid="{F2E0674D-88C1-4B77-AAB9-5397525C49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Asiakirja" ma:contentTypeID="0x0101009DD280B250F1C2449F6057B43FBC59E9" ma:contentTypeVersion="0" ma:contentTypeDescription="Luo uusi asiakirja." ma:contentTypeScope="" ma:versionID="0e058be938ec33caa36ada78b452258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7789334b46b8790407443959d246d7b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E5DA506-51CB-45B8-9DBA-53573286BB8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8B73CA-DF0E-4673-B61A-1ED0D071EE4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5353020-3F52-4EE3-9AFF-F5D168526A1C}">
  <ds:schemaRefs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terms/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gofore_esityspohja</Template>
  <TotalTime>0</TotalTime>
  <Words>291</Words>
  <Application>Microsoft Office PowerPoint</Application>
  <PresentationFormat>On-screen Show (4:3)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gofore_esityspohja</vt:lpstr>
      <vt:lpstr>Älä pelkää UX-suunnittelijaa, hän on ystäväsi</vt:lpstr>
      <vt:lpstr>Miksi UX-työ on aidosti tärkeää?</vt:lpstr>
      <vt:lpstr>Mihin haasteisiin UX-työn jalkautuksessa törmätään?</vt:lpstr>
      <vt:lpstr>Miksi prototypointi?</vt:lpstr>
      <vt:lpstr>Miksi prototypointi?</vt:lpstr>
      <vt:lpstr>Miten?</vt:lpstr>
      <vt:lpstr>PowerPoint Presentation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2014-11-03T21:11:54Z</dcterms:created>
  <dcterms:modified xsi:type="dcterms:W3CDTF">2014-11-05T16:01:52Z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0x0101009DD280B250F1C2449F6057B43FBC59E9</vt:lpwstr>
  </property>
</Properties>
</file>

<file path=docProps/thumbnail.jpeg>
</file>